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1" r:id="rId4"/>
  </p:sldMasterIdLst>
  <p:sldIdLst>
    <p:sldId id="257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89" r:id="rId13"/>
    <p:sldId id="277" r:id="rId14"/>
    <p:sldId id="292" r:id="rId15"/>
    <p:sldId id="266" r:id="rId16"/>
    <p:sldId id="293" r:id="rId17"/>
    <p:sldId id="262" r:id="rId18"/>
    <p:sldId id="263" r:id="rId19"/>
    <p:sldId id="268" r:id="rId20"/>
    <p:sldId id="290" r:id="rId21"/>
    <p:sldId id="291" r:id="rId22"/>
    <p:sldId id="295" r:id="rId23"/>
    <p:sldId id="279" r:id="rId24"/>
    <p:sldId id="280" r:id="rId25"/>
    <p:sldId id="281" r:id="rId26"/>
    <p:sldId id="282" r:id="rId27"/>
    <p:sldId id="283" r:id="rId28"/>
    <p:sldId id="284" r:id="rId29"/>
    <p:sldId id="296" r:id="rId30"/>
    <p:sldId id="297" r:id="rId31"/>
    <p:sldId id="294" r:id="rId32"/>
    <p:sldId id="298" r:id="rId33"/>
    <p:sldId id="299" r:id="rId34"/>
    <p:sldId id="300" r:id="rId3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8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4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27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147483646 w 372"/>
              <a:gd name="T1" fmla="*/ 2147483646 h 166"/>
              <a:gd name="T2" fmla="*/ 2147483646 w 372"/>
              <a:gd name="T3" fmla="*/ 2147483646 h 166"/>
              <a:gd name="T4" fmla="*/ 2147483646 w 372"/>
              <a:gd name="T5" fmla="*/ 2147483646 h 166"/>
              <a:gd name="T6" fmla="*/ 2147483646 w 372"/>
              <a:gd name="T7" fmla="*/ 1910390710 h 166"/>
              <a:gd name="T8" fmla="*/ 2147483646 w 372"/>
              <a:gd name="T9" fmla="*/ 1712768286 h 166"/>
              <a:gd name="T10" fmla="*/ 2147483646 w 372"/>
              <a:gd name="T11" fmla="*/ 65875703 h 166"/>
              <a:gd name="T12" fmla="*/ 2147483646 w 372"/>
              <a:gd name="T13" fmla="*/ 43917136 h 166"/>
              <a:gd name="T14" fmla="*/ 2147483646 w 372"/>
              <a:gd name="T15" fmla="*/ 0 h 166"/>
              <a:gd name="T16" fmla="*/ 0 w 372"/>
              <a:gd name="T17" fmla="*/ 0 h 166"/>
              <a:gd name="T18" fmla="*/ 0 w 372"/>
              <a:gd name="T19" fmla="*/ 2147483646 h 166"/>
              <a:gd name="T20" fmla="*/ 2147483646 w 372"/>
              <a:gd name="T21" fmla="*/ 2147483646 h 16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A6ECF-05C5-4D14-92AC-530F0DD4D00F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C284D-8E43-4E4C-BC62-8FF2BE6A892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1734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60E7C-AB6F-4946-8914-E9446E340307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8869-2703-4D1F-AAA3-F24BBDB054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36380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DD8C6-E877-4E70-84B5-53F0044A1114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DE944-50E0-4735-BB55-9CC137FB21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4657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0508B-ADCA-4830-868E-4332DACEF012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220DB-CD7E-4836-B6D0-0BB77ADE36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3218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7CBA0-F52F-4275-BE6D-F79B62074B75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1A2C9-6028-489F-BF65-5D22B7722B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4773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8367F-BB8F-4142-AD99-DAE96435A73D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E4AA2-301D-4DD5-B80C-B7AEDB7E8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26665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F131E-A8CA-4A2D-87C5-800DFECD51B0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6AD79-26D6-4C9C-96EA-F686C48637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8959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C4D4D-E60C-4119-9EE7-B89A86AA1ED8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4F97-11EA-4320-8CCD-7F860E08ED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644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28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38436-2733-46E9-8BD3-1C6EAD644685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1DB9D-8A57-4C9C-BCE9-9362985C27A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299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FB96E-8167-4C78-92BD-394D00A648DA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0B72A-E764-494C-8C38-A6D460B188C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5814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36AF7-C193-4DB4-BB81-E4B75E519ED3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2C9A8-BFA3-4536-BCAD-51FA1E0BFEA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5870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E690-EFEE-4976-9293-080AC25C2E2C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BE7F5-8D07-4117-B890-E632F1B0F8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4349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7" name="TextBox 17"/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8000" smtClean="0">
                <a:solidFill>
                  <a:srgbClr val="A5301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F2186-3809-4399-B5B4-1317A576CB12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B4F91-AC48-4ACE-9EC1-E2CA479D0F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5044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A19A2-DEF5-412D-8015-7889444D8D71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1B861-0C64-44D8-8B21-4D66CF886C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1762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A6E5-0544-4073-8218-F4C355C4B076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63C6-A47D-4A4E-A7F7-019BBD1C5B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2387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273053706 w 9248"/>
              <a:gd name="T1" fmla="*/ 12131599 h 10000"/>
              <a:gd name="T2" fmla="*/ 233695941 w 9248"/>
              <a:gd name="T3" fmla="*/ 485140 h 10000"/>
              <a:gd name="T4" fmla="*/ 232839710 w 9248"/>
              <a:gd name="T5" fmla="*/ 242570 h 10000"/>
              <a:gd name="T6" fmla="*/ 230389064 w 9248"/>
              <a:gd name="T7" fmla="*/ 0 h 10000"/>
              <a:gd name="T8" fmla="*/ 214799575 w 9248"/>
              <a:gd name="T9" fmla="*/ 0 h 10000"/>
              <a:gd name="T10" fmla="*/ 0 w 9248"/>
              <a:gd name="T11" fmla="*/ 180645 h 10000"/>
              <a:gd name="T12" fmla="*/ 738184 w 9248"/>
              <a:gd name="T13" fmla="*/ 25806400 h 10000"/>
              <a:gd name="T14" fmla="*/ 214799575 w 9248"/>
              <a:gd name="T15" fmla="*/ 25718668 h 10000"/>
              <a:gd name="T16" fmla="*/ 230389064 w 9248"/>
              <a:gd name="T17" fmla="*/ 25718668 h 10000"/>
              <a:gd name="T18" fmla="*/ 232839710 w 9248"/>
              <a:gd name="T19" fmla="*/ 25476098 h 10000"/>
              <a:gd name="T20" fmla="*/ 233695941 w 9248"/>
              <a:gd name="T21" fmla="*/ 25233478 h 10000"/>
              <a:gd name="T22" fmla="*/ 273053706 w 9248"/>
              <a:gd name="T23" fmla="*/ 13587070 h 10000"/>
              <a:gd name="T24" fmla="*/ 273053706 w 9248"/>
              <a:gd name="T25" fmla="*/ 12131599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0AF26-9182-42AE-AD9C-2E412F53AB73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9176-2608-4C70-B5E0-B21B88AFFA8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9676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D71CF-C40B-4882-BC85-56AA23F42B72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04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82E46-B932-481A-9177-CAD0459CB459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5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996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C4883-991B-49DF-8066-D571E7914E50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441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ACC4BC-F2FF-4520-8B1E-DE05AE42224D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463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497C7-FC74-4392-B6BB-CBDB69761442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91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D0E0F3-C51E-4E60-9F4E-DD17F2AEF360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87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93C9-AB55-4D5B-9B4D-A63B357EA356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20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46426-7B8F-4BD1-A972-FBC243B3E774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67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15FE34-8440-4507-B224-BDA79DA49E62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76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DFA9D6-668E-48AC-B82B-8173D22E81C1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0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3073B-E076-42DA-9AF8-BB733D5C8C97}" type="slidenum">
              <a:rPr lang="en-US" altLang="zh-TW">
                <a:solidFill>
                  <a:srgbClr val="FFFFFF"/>
                </a:solidFill>
              </a:rPr>
              <a:pPr/>
              <a:t>‹#›</a:t>
            </a:fld>
            <a:endParaRPr lang="en-US" altLang="zh-TW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41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CBCC9-0F23-43A4-8507-B354E3E218AF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EE5B-61C4-4012-B2A6-EDF1AEDB9B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681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15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5ABE-6BC8-432E-93FB-CE9199D308D3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334B4-BF96-4A90-9450-BD1E972E2C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12880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784B-E804-402A-BF24-57A431D4DCF1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78E35-5D81-4586-8B57-C1CEA51CD2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8262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1EFB1-93D7-49DA-93BF-CF77CEBF0B4A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FD84F-A86A-4371-8A4F-150E64D6EF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86778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41A3E-B8DA-4709-B3F7-D290E81C76AB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9658A-3B01-4481-8F48-E1ECAF6401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1703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541D0-B727-4F1A-B3AE-FF024FEFFF3C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E9AD4-08F3-4B0B-BE24-9870BED033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170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3E5C-103A-41C2-8B46-B2AEFAC70DAE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5C4C-F963-4D0C-91A9-CAF3BB142D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1249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CDB2-2178-4D78-9D33-B8586253A512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D4E05-2B77-4A5D-A8F0-6F7E430995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6063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14F3B-EAA7-423C-A39F-82527CF960CA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6FD6E-DA26-4FF4-B7AD-09ECBE3F4B1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7205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6C4D8-A70E-4CA2-A05C-782D854B3B74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18D2C-EC61-4DCB-BC99-ECAB08A957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7190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1CED-F4A8-408A-BAD9-40ABE3011494}" type="datetimeFigureOut">
              <a:rPr lang="en-US" altLang="zh-TW"/>
              <a:pPr>
                <a:defRPr/>
              </a:pPr>
              <a:t>3/24/2020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4DBEE-2AED-40B3-884E-A141E635A2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388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5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6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6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87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4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686FF-5F7F-4275-87FA-D12DAD500FB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2020/3/24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62A4C-47F8-4742-B586-E92880776E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1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334035256 w 22"/>
                <a:gd name="T1" fmla="*/ 2092026176 h 136"/>
                <a:gd name="T2" fmla="*/ 258117975 w 22"/>
                <a:gd name="T3" fmla="*/ 1230604787 h 136"/>
                <a:gd name="T4" fmla="*/ 0 w 22"/>
                <a:gd name="T5" fmla="*/ 0 h 136"/>
                <a:gd name="T6" fmla="*/ 0 w 22"/>
                <a:gd name="T7" fmla="*/ 538388859 h 136"/>
                <a:gd name="T8" fmla="*/ 303669123 w 22"/>
                <a:gd name="T9" fmla="*/ 1907434478 h 136"/>
                <a:gd name="T10" fmla="*/ 334035256 w 22"/>
                <a:gd name="T11" fmla="*/ 209202617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1331463414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1470804210 w 140"/>
                <a:gd name="T7" fmla="*/ 2147483646 h 504"/>
                <a:gd name="T8" fmla="*/ 0 w 140"/>
                <a:gd name="T9" fmla="*/ 0 h 504"/>
                <a:gd name="T10" fmla="*/ 92891241 w 140"/>
                <a:gd name="T11" fmla="*/ 939577574 h 504"/>
                <a:gd name="T12" fmla="*/ 1331463414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123725864 w 132"/>
                <a:gd name="T1" fmla="*/ 339357040 h 308"/>
                <a:gd name="T2" fmla="*/ 0 w 132"/>
                <a:gd name="T3" fmla="*/ 0 h 308"/>
                <a:gd name="T4" fmla="*/ 0 w 132"/>
                <a:gd name="T5" fmla="*/ 447336244 h 308"/>
                <a:gd name="T6" fmla="*/ 1051683611 w 132"/>
                <a:gd name="T7" fmla="*/ 2147483646 h 308"/>
                <a:gd name="T8" fmla="*/ 1902309252 w 132"/>
                <a:gd name="T9" fmla="*/ 2147483646 h 308"/>
                <a:gd name="T10" fmla="*/ 2041502324 w 132"/>
                <a:gd name="T11" fmla="*/ 2147483646 h 308"/>
                <a:gd name="T12" fmla="*/ 1190876683 w 132"/>
                <a:gd name="T13" fmla="*/ 2147483646 h 308"/>
                <a:gd name="T14" fmla="*/ 123725864 w 132"/>
                <a:gd name="T15" fmla="*/ 33935704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436271086 w 37"/>
                <a:gd name="T1" fmla="*/ 1213028493 h 79"/>
                <a:gd name="T2" fmla="*/ 576502770 w 37"/>
                <a:gd name="T3" fmla="*/ 1213028493 h 79"/>
                <a:gd name="T4" fmla="*/ 0 w 37"/>
                <a:gd name="T5" fmla="*/ 0 h 79"/>
                <a:gd name="T6" fmla="*/ 436271086 w 37"/>
                <a:gd name="T7" fmla="*/ 1213028493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1794416005 w 178"/>
                <a:gd name="T3" fmla="*/ 2147483646 h 722"/>
                <a:gd name="T4" fmla="*/ 618763733 w 178"/>
                <a:gd name="T5" fmla="*/ 2147483646 h 722"/>
                <a:gd name="T6" fmla="*/ 185629513 w 178"/>
                <a:gd name="T7" fmla="*/ 786478582 h 722"/>
                <a:gd name="T8" fmla="*/ 0 w 178"/>
                <a:gd name="T9" fmla="*/ 0 h 722"/>
                <a:gd name="T10" fmla="*/ 510482144 w 178"/>
                <a:gd name="T11" fmla="*/ 2147483646 h 722"/>
                <a:gd name="T12" fmla="*/ 1655192887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70263008 w 23"/>
                <a:gd name="T1" fmla="*/ 2147483646 h 635"/>
                <a:gd name="T2" fmla="*/ 185740390 w 23"/>
                <a:gd name="T3" fmla="*/ 2147483646 h 635"/>
                <a:gd name="T4" fmla="*/ 340526015 w 23"/>
                <a:gd name="T5" fmla="*/ 2147483646 h 635"/>
                <a:gd name="T6" fmla="*/ 356003398 w 23"/>
                <a:gd name="T7" fmla="*/ 2147483646 h 635"/>
                <a:gd name="T8" fmla="*/ 263131235 w 23"/>
                <a:gd name="T9" fmla="*/ 2147483646 h 635"/>
                <a:gd name="T10" fmla="*/ 77390846 w 23"/>
                <a:gd name="T11" fmla="*/ 2147483646 h 635"/>
                <a:gd name="T12" fmla="*/ 232176471 w 23"/>
                <a:gd name="T13" fmla="*/ 0 h 635"/>
                <a:gd name="T14" fmla="*/ 185740390 w 23"/>
                <a:gd name="T15" fmla="*/ 0 h 635"/>
                <a:gd name="T16" fmla="*/ 15477382 w 23"/>
                <a:gd name="T17" fmla="*/ 2147483646 h 635"/>
                <a:gd name="T18" fmla="*/ 170263008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76911574 w 17"/>
                <a:gd name="T3" fmla="*/ 865646159 h 107"/>
                <a:gd name="T4" fmla="*/ 261503272 w 17"/>
                <a:gd name="T5" fmla="*/ 1654003676 h 107"/>
                <a:gd name="T6" fmla="*/ 169209384 w 17"/>
                <a:gd name="T7" fmla="*/ 711068875 h 107"/>
                <a:gd name="T8" fmla="*/ 153827069 w 17"/>
                <a:gd name="T9" fmla="*/ 664694903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77988609 w 41"/>
                <a:gd name="T3" fmla="*/ 1438567829 h 222"/>
                <a:gd name="T4" fmla="*/ 265162061 w 41"/>
                <a:gd name="T5" fmla="*/ 2147483646 h 222"/>
                <a:gd name="T6" fmla="*/ 374342954 w 41"/>
                <a:gd name="T7" fmla="*/ 2147483646 h 222"/>
                <a:gd name="T8" fmla="*/ 639505015 w 41"/>
                <a:gd name="T9" fmla="*/ 2147483646 h 222"/>
                <a:gd name="T10" fmla="*/ 592712640 w 41"/>
                <a:gd name="T11" fmla="*/ 2147483646 h 222"/>
                <a:gd name="T12" fmla="*/ 202769594 w 41"/>
                <a:gd name="T13" fmla="*/ 1423099358 h 222"/>
                <a:gd name="T14" fmla="*/ 124780985 w 41"/>
                <a:gd name="T15" fmla="*/ 340306368 h 222"/>
                <a:gd name="T16" fmla="*/ 109184843 w 41"/>
                <a:gd name="T17" fmla="*/ 278432483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108112772 w 450"/>
                <a:gd name="T1" fmla="*/ 2147483646 h 878"/>
                <a:gd name="T2" fmla="*/ 772222294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1372614510 h 878"/>
                <a:gd name="T10" fmla="*/ 2147483646 w 450"/>
                <a:gd name="T11" fmla="*/ 678594305 h 878"/>
                <a:gd name="T12" fmla="*/ 2147483646 w 450"/>
                <a:gd name="T13" fmla="*/ 15421973 h 878"/>
                <a:gd name="T14" fmla="*/ 2147483646 w 450"/>
                <a:gd name="T15" fmla="*/ 0 h 878"/>
                <a:gd name="T16" fmla="*/ 2147483646 w 450"/>
                <a:gd name="T17" fmla="*/ 663172332 h 878"/>
                <a:gd name="T18" fmla="*/ 2147483646 w 450"/>
                <a:gd name="T19" fmla="*/ 1357188610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695002815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108112772 w 450"/>
                <a:gd name="T31" fmla="*/ 2147483646 h 878"/>
                <a:gd name="T32" fmla="*/ 108112772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404860502 w 35"/>
                <a:gd name="T3" fmla="*/ 1131001729 h 73"/>
                <a:gd name="T4" fmla="*/ 545005736 w 35"/>
                <a:gd name="T5" fmla="*/ 1131001729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110255844 w 8"/>
                <a:gd name="T1" fmla="*/ 681543004 h 48"/>
                <a:gd name="T2" fmla="*/ 126007813 w 8"/>
                <a:gd name="T3" fmla="*/ 743502533 h 48"/>
                <a:gd name="T4" fmla="*/ 126007813 w 8"/>
                <a:gd name="T5" fmla="*/ 294302840 h 48"/>
                <a:gd name="T6" fmla="*/ 15751969 w 8"/>
                <a:gd name="T7" fmla="*/ 0 h 48"/>
                <a:gd name="T8" fmla="*/ 0 w 8"/>
                <a:gd name="T9" fmla="*/ 402731031 h 48"/>
                <a:gd name="T10" fmla="*/ 110255844 w 8"/>
                <a:gd name="T11" fmla="*/ 68154300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106891015 w 52"/>
                <a:gd name="T1" fmla="*/ 277669014 h 135"/>
                <a:gd name="T2" fmla="*/ 0 w 52"/>
                <a:gd name="T3" fmla="*/ 0 h 135"/>
                <a:gd name="T4" fmla="*/ 183239508 w 52"/>
                <a:gd name="T5" fmla="*/ 740445466 h 135"/>
                <a:gd name="T6" fmla="*/ 244320646 w 52"/>
                <a:gd name="T7" fmla="*/ 956412000 h 135"/>
                <a:gd name="T8" fmla="*/ 778771815 w 52"/>
                <a:gd name="T9" fmla="*/ 2082507782 h 135"/>
                <a:gd name="T10" fmla="*/ 794043077 w 52"/>
                <a:gd name="T11" fmla="*/ 2082507782 h 135"/>
                <a:gd name="T12" fmla="*/ 366482923 w 52"/>
                <a:gd name="T13" fmla="*/ 863854353 h 135"/>
                <a:gd name="T14" fmla="*/ 106891015 w 52"/>
                <a:gd name="T15" fmla="*/ 277669014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110684661 w 103"/>
                <a:gd name="T1" fmla="*/ 2147483646 h 920"/>
                <a:gd name="T2" fmla="*/ 411117865 w 103"/>
                <a:gd name="T3" fmla="*/ 2147483646 h 920"/>
                <a:gd name="T4" fmla="*/ 901295634 w 103"/>
                <a:gd name="T5" fmla="*/ 2147483646 h 920"/>
                <a:gd name="T6" fmla="*/ 1597032336 w 103"/>
                <a:gd name="T7" fmla="*/ 2147483646 h 920"/>
                <a:gd name="T8" fmla="*/ 1628657093 w 103"/>
                <a:gd name="T9" fmla="*/ 2147483646 h 920"/>
                <a:gd name="T10" fmla="*/ 1565407579 w 103"/>
                <a:gd name="T11" fmla="*/ 2147483646 h 920"/>
                <a:gd name="T12" fmla="*/ 1565407579 w 103"/>
                <a:gd name="T13" fmla="*/ 2147483646 h 920"/>
                <a:gd name="T14" fmla="*/ 996169906 w 103"/>
                <a:gd name="T15" fmla="*/ 2147483646 h 920"/>
                <a:gd name="T16" fmla="*/ 474367379 w 103"/>
                <a:gd name="T17" fmla="*/ 2147483646 h 920"/>
                <a:gd name="T18" fmla="*/ 142309418 w 103"/>
                <a:gd name="T19" fmla="*/ 2147483646 h 920"/>
                <a:gd name="T20" fmla="*/ 47435147 w 103"/>
                <a:gd name="T21" fmla="*/ 1445313264 h 920"/>
                <a:gd name="T22" fmla="*/ 15810390 w 103"/>
                <a:gd name="T23" fmla="*/ 0 h 920"/>
                <a:gd name="T24" fmla="*/ 0 w 103"/>
                <a:gd name="T25" fmla="*/ 0 h 920"/>
                <a:gd name="T26" fmla="*/ 15810390 w 103"/>
                <a:gd name="T27" fmla="*/ 1445313264 h 920"/>
                <a:gd name="T28" fmla="*/ 110684661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842409880 w 88"/>
                <a:gd name="T1" fmla="*/ 2147483646 h 330"/>
                <a:gd name="T2" fmla="*/ 1398719344 w 88"/>
                <a:gd name="T3" fmla="*/ 2147483646 h 330"/>
                <a:gd name="T4" fmla="*/ 1398719344 w 88"/>
                <a:gd name="T5" fmla="*/ 2147483646 h 330"/>
                <a:gd name="T6" fmla="*/ 1398719344 w 88"/>
                <a:gd name="T7" fmla="*/ 2147483646 h 330"/>
                <a:gd name="T8" fmla="*/ 985460087 w 88"/>
                <a:gd name="T9" fmla="*/ 2147483646 h 330"/>
                <a:gd name="T10" fmla="*/ 0 w 88"/>
                <a:gd name="T11" fmla="*/ 0 h 330"/>
                <a:gd name="T12" fmla="*/ 111263488 w 88"/>
                <a:gd name="T13" fmla="*/ 992310910 h 330"/>
                <a:gd name="T14" fmla="*/ 842409880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94507976 w 90"/>
                <a:gd name="T1" fmla="*/ 235809526 h 207"/>
                <a:gd name="T2" fmla="*/ 0 w 90"/>
                <a:gd name="T3" fmla="*/ 0 h 207"/>
                <a:gd name="T4" fmla="*/ 15751991 w 90"/>
                <a:gd name="T5" fmla="*/ 455898152 h 207"/>
                <a:gd name="T6" fmla="*/ 661543926 w 90"/>
                <a:gd name="T7" fmla="*/ 1996514571 h 207"/>
                <a:gd name="T8" fmla="*/ 1260079889 w 90"/>
                <a:gd name="T9" fmla="*/ 2147483646 h 207"/>
                <a:gd name="T10" fmla="*/ 1417591859 w 90"/>
                <a:gd name="T11" fmla="*/ 2147483646 h 207"/>
                <a:gd name="T12" fmla="*/ 787551915 w 90"/>
                <a:gd name="T13" fmla="*/ 1933630974 h 207"/>
                <a:gd name="T14" fmla="*/ 94507976 w 90"/>
                <a:gd name="T15" fmla="*/ 23580952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596387350 w 115"/>
                <a:gd name="T1" fmla="*/ 2147483646 h 467"/>
                <a:gd name="T2" fmla="*/ 1232853715 w 115"/>
                <a:gd name="T3" fmla="*/ 2147483646 h 467"/>
                <a:gd name="T4" fmla="*/ 458368842 w 115"/>
                <a:gd name="T5" fmla="*/ 2147483646 h 467"/>
                <a:gd name="T6" fmla="*/ 205473631 w 115"/>
                <a:gd name="T7" fmla="*/ 834088423 h 467"/>
                <a:gd name="T8" fmla="*/ 0 w 115"/>
                <a:gd name="T9" fmla="*/ 0 h 467"/>
                <a:gd name="T10" fmla="*/ 331923224 w 115"/>
                <a:gd name="T11" fmla="*/ 2147483646 h 467"/>
                <a:gd name="T12" fmla="*/ 1090600904 w 115"/>
                <a:gd name="T13" fmla="*/ 2147483646 h 467"/>
                <a:gd name="T14" fmla="*/ 1627997760 w 115"/>
                <a:gd name="T15" fmla="*/ 2147483646 h 467"/>
                <a:gd name="T16" fmla="*/ 1817668174 w 115"/>
                <a:gd name="T17" fmla="*/ 2147483646 h 467"/>
                <a:gd name="T18" fmla="*/ 1770250570 w 115"/>
                <a:gd name="T19" fmla="*/ 2147483646 h 467"/>
                <a:gd name="T20" fmla="*/ 1596387350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73753372 w 36"/>
                <a:gd name="T1" fmla="*/ 2147483646 h 633"/>
                <a:gd name="T2" fmla="*/ 209338926 w 36"/>
                <a:gd name="T3" fmla="*/ 2147483646 h 633"/>
                <a:gd name="T4" fmla="*/ 80514045 w 36"/>
                <a:gd name="T5" fmla="*/ 2147483646 h 633"/>
                <a:gd name="T6" fmla="*/ 209338926 w 36"/>
                <a:gd name="T7" fmla="*/ 2147483646 h 633"/>
                <a:gd name="T8" fmla="*/ 354267417 w 36"/>
                <a:gd name="T9" fmla="*/ 1554425528 h 633"/>
                <a:gd name="T10" fmla="*/ 579709955 w 36"/>
                <a:gd name="T11" fmla="*/ 0 h 633"/>
                <a:gd name="T12" fmla="*/ 563606343 w 36"/>
                <a:gd name="T13" fmla="*/ 0 h 633"/>
                <a:gd name="T14" fmla="*/ 322060194 w 36"/>
                <a:gd name="T15" fmla="*/ 1554425528 h 633"/>
                <a:gd name="T16" fmla="*/ 161032104 w 36"/>
                <a:gd name="T17" fmla="*/ 2147483646 h 633"/>
                <a:gd name="T18" fmla="*/ 16103612 w 36"/>
                <a:gd name="T19" fmla="*/ 2147483646 h 633"/>
                <a:gd name="T20" fmla="*/ 112721269 w 36"/>
                <a:gd name="T21" fmla="*/ 2147483646 h 633"/>
                <a:gd name="T22" fmla="*/ 257649761 w 36"/>
                <a:gd name="T23" fmla="*/ 2147483646 h 633"/>
                <a:gd name="T24" fmla="*/ 273753372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346523469 w 28"/>
                <a:gd name="T1" fmla="*/ 923021860 h 59"/>
                <a:gd name="T2" fmla="*/ 441027344 w 28"/>
                <a:gd name="T3" fmla="*/ 923021860 h 59"/>
                <a:gd name="T4" fmla="*/ 0 w 28"/>
                <a:gd name="T5" fmla="*/ 0 h 59"/>
                <a:gd name="T6" fmla="*/ 346523469 w 28"/>
                <a:gd name="T7" fmla="*/ 923021860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64496489 w 17"/>
                <a:gd name="T1" fmla="*/ 847377402 h 107"/>
                <a:gd name="T2" fmla="*/ 274108069 w 17"/>
                <a:gd name="T3" fmla="*/ 1679063951 h 107"/>
                <a:gd name="T4" fmla="*/ 161241221 w 17"/>
                <a:gd name="T5" fmla="*/ 690456982 h 107"/>
                <a:gd name="T6" fmla="*/ 145115092 w 17"/>
                <a:gd name="T7" fmla="*/ 674762167 h 107"/>
                <a:gd name="T8" fmla="*/ 0 w 17"/>
                <a:gd name="T9" fmla="*/ 0 h 107"/>
                <a:gd name="T10" fmla="*/ 0 w 17"/>
                <a:gd name="T11" fmla="*/ 125538713 h 107"/>
                <a:gd name="T12" fmla="*/ 64496489 w 17"/>
                <a:gd name="T13" fmla="*/ 847377402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126350140 w 294"/>
                <a:gd name="T1" fmla="*/ 2147483646 h 568"/>
                <a:gd name="T2" fmla="*/ 552784347 w 294"/>
                <a:gd name="T3" fmla="*/ 2147483646 h 568"/>
                <a:gd name="T4" fmla="*/ 1563593416 w 294"/>
                <a:gd name="T5" fmla="*/ 2147483646 h 568"/>
                <a:gd name="T6" fmla="*/ 2147483646 w 294"/>
                <a:gd name="T7" fmla="*/ 1869089766 h 568"/>
                <a:gd name="T8" fmla="*/ 2147483646 w 294"/>
                <a:gd name="T9" fmla="*/ 910983896 h 568"/>
                <a:gd name="T10" fmla="*/ 2147483646 w 294"/>
                <a:gd name="T11" fmla="*/ 439783962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424077958 h 568"/>
                <a:gd name="T18" fmla="*/ 2147483646 w 294"/>
                <a:gd name="T19" fmla="*/ 879571888 h 568"/>
                <a:gd name="T20" fmla="*/ 2147483646 w 294"/>
                <a:gd name="T21" fmla="*/ 1837677758 h 568"/>
                <a:gd name="T22" fmla="*/ 1500416359 w 294"/>
                <a:gd name="T23" fmla="*/ 2147483646 h 568"/>
                <a:gd name="T24" fmla="*/ 473814019 w 294"/>
                <a:gd name="T25" fmla="*/ 2147483646 h 568"/>
                <a:gd name="T26" fmla="*/ 0 w 294"/>
                <a:gd name="T27" fmla="*/ 2147483646 h 568"/>
                <a:gd name="T28" fmla="*/ 110556869 w 294"/>
                <a:gd name="T29" fmla="*/ 2147483646 h 568"/>
                <a:gd name="T30" fmla="*/ 126350140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304079525 w 25"/>
                <a:gd name="T3" fmla="*/ 828513255 h 53"/>
                <a:gd name="T4" fmla="*/ 400104007 w 25"/>
                <a:gd name="T5" fmla="*/ 828513255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108742655 w 29"/>
                <a:gd name="T3" fmla="*/ 1397863960 h 141"/>
                <a:gd name="T4" fmla="*/ 279621155 w 29"/>
                <a:gd name="T5" fmla="*/ 1837639560 h 141"/>
                <a:gd name="T6" fmla="*/ 450499655 w 29"/>
                <a:gd name="T7" fmla="*/ 2147483646 h 141"/>
                <a:gd name="T8" fmla="*/ 419429762 w 29"/>
                <a:gd name="T9" fmla="*/ 2120352729 h 141"/>
                <a:gd name="T10" fmla="*/ 124275631 w 29"/>
                <a:gd name="T11" fmla="*/ 345540519 h 141"/>
                <a:gd name="T12" fmla="*/ 62139786 w 29"/>
                <a:gd name="T13" fmla="*/ 172768278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402731031 h 48"/>
                <a:gd name="T2" fmla="*/ 63003906 w 8"/>
                <a:gd name="T3" fmla="*/ 573114814 h 48"/>
                <a:gd name="T4" fmla="*/ 126007813 w 8"/>
                <a:gd name="T5" fmla="*/ 743502533 h 48"/>
                <a:gd name="T6" fmla="*/ 110255844 w 8"/>
                <a:gd name="T7" fmla="*/ 294302840 h 48"/>
                <a:gd name="T8" fmla="*/ 0 w 8"/>
                <a:gd name="T9" fmla="*/ 0 h 48"/>
                <a:gd name="T10" fmla="*/ 0 w 8"/>
                <a:gd name="T11" fmla="*/ 61959528 h 48"/>
                <a:gd name="T12" fmla="*/ 0 w 8"/>
                <a:gd name="T13" fmla="*/ 402731031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73259750 w 44"/>
                <a:gd name="T1" fmla="*/ 439440880 h 111"/>
                <a:gd name="T2" fmla="*/ 0 w 44"/>
                <a:gd name="T3" fmla="*/ 0 h 111"/>
                <a:gd name="T4" fmla="*/ 173259750 w 44"/>
                <a:gd name="T5" fmla="*/ 769022530 h 111"/>
                <a:gd name="T6" fmla="*/ 220515656 w 44"/>
                <a:gd name="T7" fmla="*/ 910269545 h 111"/>
                <a:gd name="T8" fmla="*/ 614287094 w 44"/>
                <a:gd name="T9" fmla="*/ 1742067645 h 111"/>
                <a:gd name="T10" fmla="*/ 693042969 w 44"/>
                <a:gd name="T11" fmla="*/ 1742067645 h 111"/>
                <a:gd name="T12" fmla="*/ 346523469 w 44"/>
                <a:gd name="T13" fmla="*/ 816102227 h 111"/>
                <a:gd name="T14" fmla="*/ 173259750 w 44"/>
                <a:gd name="T15" fmla="*/ 43944088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3A0365C-6E03-4075-BC76-163F2ECFD231}" type="datetimeFigureOut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FEFFFF"/>
                </a:solidFill>
                <a:ea typeface="新細明體" panose="02020500000000000000" pitchFamily="18" charset="-12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7A1DBC9-D8BE-4AA3-A33A-F4066354197A}" type="slidenum">
              <a:rPr lang="en-US" altLang="zh-TW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738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Clique para editar os estilos do texto mestre</a:t>
            </a:r>
          </a:p>
          <a:p>
            <a:pPr lvl="1"/>
            <a:r>
              <a:rPr lang="en-US" altLang="zh-TW" smtClean="0"/>
              <a:t>Segundo nível</a:t>
            </a:r>
          </a:p>
          <a:p>
            <a:pPr lvl="2"/>
            <a:r>
              <a:rPr lang="en-US" altLang="zh-TW" smtClean="0"/>
              <a:t>Terceiro nível</a:t>
            </a:r>
          </a:p>
          <a:p>
            <a:pPr lvl="3"/>
            <a:r>
              <a:rPr lang="en-US" altLang="zh-TW" smtClean="0"/>
              <a:t>Quarto nível</a:t>
            </a:r>
          </a:p>
          <a:p>
            <a:pPr lvl="4"/>
            <a:r>
              <a:rPr lang="en-US" altLang="zh-TW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panose="02020500000000000000" pitchFamily="18" charset="-12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E29607-44E0-441A-985A-A0454223289B}" type="slidenum">
              <a:rPr lang="en-US" altLang="zh-TW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TW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575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EE2EB38A-1D03-4930-B76F-34A4E5ADAF81}" type="datetimeFigureOut">
              <a:rPr lang="en-US" altLang="zh-TW"/>
              <a:pPr defTabSz="457200">
                <a:defRPr/>
              </a:pPr>
              <a:t>3/24/2020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457200">
              <a:defRPr/>
            </a:pPr>
            <a:fld id="{6A378D55-8B96-4B2B-B73F-7543E0D90AB0}" type="slidenum">
              <a:rPr lang="en-US" altLang="zh-TW"/>
              <a:pPr defTabSz="457200"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01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6" name="Picture 2" descr="ãgues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579"/>
            <a:ext cx="6965667" cy="45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magic box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87" y="-287027"/>
            <a:ext cx="8088095" cy="80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46643" y="4686219"/>
            <a:ext cx="5672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Take a guess.</a:t>
            </a:r>
          </a:p>
          <a:p>
            <a:pPr algn="ctr"/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What is it?</a:t>
            </a:r>
            <a:endParaRPr lang="zh-TW" altLang="en-US" sz="6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thin rabbi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773" y="2424233"/>
            <a:ext cx="8767744" cy="36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742774" y="445547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it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9600" b="1" dirty="0">
                <a:latin typeface="Comic Sans MS" panose="030F0702030302020204" pitchFamily="66" charset="0"/>
              </a:rPr>
              <a:t>rabbit</a:t>
            </a:r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en-US" altLang="zh-TW" sz="9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15633" y="257916"/>
            <a:ext cx="106547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 it is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s a </a:t>
            </a:r>
            <a:r>
              <a:rPr lang="en-US" altLang="zh-TW" sz="8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rabbit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8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3647" y="4057233"/>
            <a:ext cx="114565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 it isn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s a</a:t>
            </a:r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turtle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8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75590" y="0"/>
            <a:ext cx="11774557" cy="3316600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4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918251" y="596347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it a </a:t>
            </a:r>
            <a:r>
              <a:rPr lang="en-US" altLang="zh-TW" sz="9600" b="1" dirty="0">
                <a:latin typeface="Comic Sans MS" panose="030F0702030302020204" pitchFamily="66" charset="0"/>
              </a:rPr>
              <a:t>cat</a:t>
            </a:r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en-US" altLang="zh-TW" sz="9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23" y="2524539"/>
            <a:ext cx="5310946" cy="39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向下箭號 1"/>
          <p:cNvSpPr/>
          <p:nvPr/>
        </p:nvSpPr>
        <p:spPr>
          <a:xfrm>
            <a:off x="5188226" y="2344912"/>
            <a:ext cx="636105" cy="15114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0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15633" y="257916"/>
            <a:ext cx="106547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 it is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s a </a:t>
            </a:r>
            <a:r>
              <a:rPr lang="en-US" altLang="zh-TW" sz="8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8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3647" y="4057233"/>
            <a:ext cx="114565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 it isn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s a</a:t>
            </a:r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dog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8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716988" y="3667524"/>
            <a:ext cx="11774557" cy="3316600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0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98681" y="296118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it a </a:t>
            </a:r>
            <a:r>
              <a:rPr lang="en-US" altLang="zh-TW" sz="9600" b="1" dirty="0">
                <a:latin typeface="Comic Sans MS" panose="030F0702030302020204" pitchFamily="66" charset="0"/>
              </a:rPr>
              <a:t>bird</a:t>
            </a:r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en-US" altLang="zh-TW" sz="9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giant bir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46" y="2086495"/>
            <a:ext cx="7994295" cy="438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9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15633" y="257916"/>
            <a:ext cx="106547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 it is</a:t>
            </a:r>
            <a:r>
              <a:rPr lang="en-US" altLang="zh-TW" sz="8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800" dirty="0" smtClean="0">
                <a:latin typeface="Comic Sans MS" panose="030F0702030302020204" pitchFamily="66" charset="0"/>
              </a:rPr>
              <a:t>t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 smtClean="0">
                <a:latin typeface="Comic Sans MS" panose="030F0702030302020204" pitchFamily="66" charset="0"/>
              </a:rPr>
              <a:t>s a bird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8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3647" y="4057233"/>
            <a:ext cx="114565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 it isn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800" dirty="0" smtClean="0">
                <a:latin typeface="Comic Sans MS" panose="030F0702030302020204" pitchFamily="66" charset="0"/>
              </a:rPr>
              <a:t>t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 smtClean="0">
                <a:latin typeface="Comic Sans MS" panose="030F0702030302020204" pitchFamily="66" charset="0"/>
              </a:rPr>
              <a:t>s a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800" dirty="0" smtClean="0">
                <a:latin typeface="Comic Sans MS" panose="030F0702030302020204" pitchFamily="66" charset="0"/>
              </a:rPr>
              <a:t>fish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8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75590" y="0"/>
            <a:ext cx="11774557" cy="3316600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7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543388" y="351639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it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dog</a:t>
            </a:r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zh-TW" altLang="en-US" sz="9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cat in boot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82" y="1921299"/>
            <a:ext cx="5409653" cy="470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15633" y="257916"/>
            <a:ext cx="106547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 it is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s a </a:t>
            </a:r>
            <a:r>
              <a:rPr lang="en-US" altLang="zh-TW" sz="8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dog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8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83647" y="4057233"/>
            <a:ext cx="114565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 it isn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8800" dirty="0">
                <a:solidFill>
                  <a:prstClr val="black"/>
                </a:solidFill>
                <a:latin typeface="Comic Sans MS" panose="030F0702030302020204" pitchFamily="66" charset="0"/>
              </a:rPr>
              <a:t>s a</a:t>
            </a:r>
            <a:r>
              <a:rPr lang="en-US" altLang="zh-TW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8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8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8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553962" y="3657600"/>
            <a:ext cx="11774557" cy="3316600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8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609" t="4827" r="4599" b="15173"/>
          <a:stretch/>
        </p:blipFill>
        <p:spPr>
          <a:xfrm>
            <a:off x="0" y="-1"/>
            <a:ext cx="12192000" cy="68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「come to tell m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17" y="1668626"/>
            <a:ext cx="8751942" cy="490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622808" y="222076"/>
            <a:ext cx="9254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Come to tell me.</a:t>
            </a:r>
            <a:endParaRPr lang="zh-TW" altLang="en-US" sz="8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1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860331" y="0"/>
            <a:ext cx="1007416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cute animals</a:t>
            </a:r>
            <a:endParaRPr lang="zh-TW" altLang="en-US" sz="11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12124"/>
            <a:ext cx="3573391" cy="367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8167" y="2412124"/>
            <a:ext cx="5117143" cy="367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1153" y="2412124"/>
            <a:ext cx="3670847" cy="367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3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2072" y="1860329"/>
            <a:ext cx="6119875" cy="465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317531" y="157655"/>
            <a:ext cx="804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Is it a cat?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5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4313" y="2189767"/>
            <a:ext cx="3905742" cy="42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317531" y="157655"/>
            <a:ext cx="804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Is it a dog?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5333" y="1991543"/>
            <a:ext cx="5786438" cy="435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317531" y="157655"/>
            <a:ext cx="804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Is it a bird?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6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3839" y="1842595"/>
            <a:ext cx="6516414" cy="433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749972" y="272935"/>
            <a:ext cx="8891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Is it a fish?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7979" y="1690361"/>
            <a:ext cx="4891525" cy="489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2317531" y="157655"/>
            <a:ext cx="8040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Is it a turtle?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6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8476" y="2034254"/>
            <a:ext cx="6676086" cy="375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999016" y="252248"/>
            <a:ext cx="8607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Is it a rabbit?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1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1999016" y="252248"/>
            <a:ext cx="8607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Is it a </a:t>
            </a:r>
            <a:r>
              <a:rPr lang="en-US" altLang="zh-TW" sz="9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tiger?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funny pig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317" y="2093037"/>
            <a:ext cx="7791370" cy="438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字方塊 11"/>
          <p:cNvSpPr txBox="1"/>
          <p:nvPr/>
        </p:nvSpPr>
        <p:spPr>
          <a:xfrm>
            <a:off x="819807" y="252248"/>
            <a:ext cx="10641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Is it </a:t>
            </a:r>
            <a:r>
              <a:rPr lang="en-US" altLang="zh-TW" sz="96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an elephant?</a:t>
            </a:r>
            <a:endParaRPr lang="zh-TW" altLang="en-US" sz="9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「kungfu panda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54" y="1821908"/>
            <a:ext cx="4999749" cy="499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5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"/>
          <a:stretch/>
        </p:blipFill>
        <p:spPr>
          <a:xfrm rot="16200000">
            <a:off x="2668547" y="-2668548"/>
            <a:ext cx="6854908" cy="12192002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>
          <a:xfrm>
            <a:off x="5864772" y="204952"/>
            <a:ext cx="6006662" cy="27747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491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2"/>
          <a:stretch/>
        </p:blipFill>
        <p:spPr>
          <a:xfrm rot="16200000">
            <a:off x="2672108" y="-2672111"/>
            <a:ext cx="6847783" cy="12192001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416565" y="110359"/>
            <a:ext cx="6006662" cy="27747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86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「a bir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39" y="931024"/>
            <a:ext cx="8074025" cy="606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638572" y="0"/>
            <a:ext cx="97115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a b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ir</a:t>
            </a:r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d.</a:t>
            </a:r>
            <a:endParaRPr lang="zh-TW" altLang="en-US" sz="13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8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1630363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zh-TW" sz="6600" kern="0" dirty="0">
                <a:solidFill>
                  <a:srgbClr val="7030A0"/>
                </a:solidFill>
                <a:latin typeface="Arial Rounded MT Bold" panose="020F0704030504030204" pitchFamily="34" charset="0"/>
              </a:rPr>
              <a:t>Homework this week</a:t>
            </a:r>
            <a:endParaRPr lang="zh-TW" altLang="en-US" sz="6600" kern="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25410" y="1936367"/>
            <a:ext cx="1196659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CD1</a:t>
            </a:r>
            <a:r>
              <a:rPr lang="zh-TW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23-30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CD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en-US" altLang="zh-TW" sz="5400" b="1" dirty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3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endParaRPr lang="zh-TW" altLang="zh-TW" sz="5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請家長在課本</a:t>
            </a:r>
            <a:r>
              <a:rPr lang="en-US" altLang="zh-TW" sz="5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P18</a:t>
            </a:r>
            <a:r>
              <a:rPr lang="zh-TW" altLang="zh-TW" sz="5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</a:t>
            </a:r>
            <a:r>
              <a:rPr lang="zh-TW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，可換印章</a:t>
            </a:r>
            <a:r>
              <a:rPr lang="zh-TW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5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英語練習簿單字</a:t>
            </a:r>
            <a:r>
              <a:rPr lang="en-US" altLang="zh-TW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en-US" altLang="zh-TW" sz="5400" b="1" dirty="0" err="1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P14</a:t>
            </a:r>
            <a:r>
              <a:rPr lang="zh-TW" altLang="en-US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句型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(5</a:t>
            </a:r>
            <a:r>
              <a:rPr lang="zh-TW" altLang="en-US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句</a:t>
            </a:r>
            <a:r>
              <a:rPr lang="en-US" altLang="zh-TW" sz="54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)</a:t>
            </a:r>
            <a:r>
              <a:rPr lang="zh-TW" altLang="en-US" sz="5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 sz="5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900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71" y="5296216"/>
            <a:ext cx="3094584" cy="154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_Is_It_Song__Animals__English_Pattern_Practice_for_ESL__ESL_for_Kids__Fun_Kids_English_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8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669064" y="0"/>
            <a:ext cx="88444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a c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at.</a:t>
            </a:r>
            <a:endParaRPr lang="zh-TW" altLang="en-US" sz="13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580" name="Picture 4" descr="「a c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43" y="553271"/>
            <a:ext cx="7758716" cy="706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2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828801" y="0"/>
            <a:ext cx="88444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a do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g.</a:t>
            </a:r>
            <a:endParaRPr lang="zh-TW" altLang="en-US" sz="13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4" name="Picture 2" descr="「a do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29" y="1910915"/>
            <a:ext cx="4511018" cy="494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2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434663" y="0"/>
            <a:ext cx="98376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a fi</a:t>
            </a:r>
            <a:r>
              <a:rPr lang="en-US" altLang="zh-TW" sz="13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sh.</a:t>
            </a:r>
            <a:endParaRPr lang="zh-TW" altLang="en-US" sz="13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530" name="Picture 2" descr="「a fish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40" y="2002221"/>
            <a:ext cx="8084516" cy="46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14249" y="33865"/>
            <a:ext cx="111777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a rabbi</a:t>
            </a:r>
            <a:r>
              <a:rPr lang="en-US" altLang="zh-TW" sz="11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t.</a:t>
            </a:r>
            <a:endParaRPr lang="zh-TW" altLang="en-US" sz="11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506" name="Picture 2" descr="「a rabbi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4" y="1895913"/>
            <a:ext cx="5346591" cy="497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70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29711" y="0"/>
            <a:ext cx="109622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a t</a:t>
            </a:r>
            <a:r>
              <a:rPr lang="en-US" altLang="zh-TW" sz="11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ur</a:t>
            </a:r>
            <a:r>
              <a:rPr lang="en-US" altLang="zh-TW" sz="11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tle.</a:t>
            </a:r>
            <a:endParaRPr lang="zh-TW" altLang="en-US" sz="11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482" name="Picture 2" descr="「a turtl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92" y="1999064"/>
            <a:ext cx="7285749" cy="48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264" t="4369" r="4599" b="1540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621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Design padrão">
  <a:themeElements>
    <a:clrScheme name="Design padrão 11">
      <a:dk1>
        <a:srgbClr val="3E3E5C"/>
      </a:dk1>
      <a:lt1>
        <a:srgbClr val="FFFFFF"/>
      </a:lt1>
      <a:dk2>
        <a:srgbClr val="666699"/>
      </a:dk2>
      <a:lt2>
        <a:srgbClr val="FFFFFF"/>
      </a:lt2>
      <a:accent1>
        <a:srgbClr val="60597B"/>
      </a:accent1>
      <a:accent2>
        <a:srgbClr val="6666FF"/>
      </a:accent2>
      <a:accent3>
        <a:srgbClr val="B8B8CA"/>
      </a:accent3>
      <a:accent4>
        <a:srgbClr val="DADADA"/>
      </a:accent4>
      <a:accent5>
        <a:srgbClr val="B6B5BF"/>
      </a:accent5>
      <a:accent6>
        <a:srgbClr val="5C5CE7"/>
      </a:accent6>
      <a:hlink>
        <a:srgbClr val="99CCFF"/>
      </a:hlink>
      <a:folHlink>
        <a:srgbClr val="FFFF99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220</Words>
  <Application>Microsoft Office PowerPoint</Application>
  <PresentationFormat>寬螢幕</PresentationFormat>
  <Paragraphs>43</Paragraphs>
  <Slides>31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31</vt:i4>
      </vt:variant>
    </vt:vector>
  </HeadingPairs>
  <TitlesOfParts>
    <vt:vector size="46" baseType="lpstr">
      <vt:lpstr>Arial Unicode MS</vt:lpstr>
      <vt:lpstr>宋体</vt:lpstr>
      <vt:lpstr>微軟正黑體</vt:lpstr>
      <vt:lpstr>新細明體</vt:lpstr>
      <vt:lpstr>Arial</vt:lpstr>
      <vt:lpstr>Arial Rounded MT Bold</vt:lpstr>
      <vt:lpstr>Calibri</vt:lpstr>
      <vt:lpstr>Calibri Light</vt:lpstr>
      <vt:lpstr>Century Gothic</vt:lpstr>
      <vt:lpstr>Comic Sans MS</vt:lpstr>
      <vt:lpstr>Wingdings 3</vt:lpstr>
      <vt:lpstr>1_Office 佈景主題</vt:lpstr>
      <vt:lpstr>絲縷</vt:lpstr>
      <vt:lpstr>Design padrão</vt:lpstr>
      <vt:lpstr>Day_Dreaming_SHIP_TP102737818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18</cp:revision>
  <dcterms:created xsi:type="dcterms:W3CDTF">2020-03-24T05:14:36Z</dcterms:created>
  <dcterms:modified xsi:type="dcterms:W3CDTF">2020-03-24T06:11:45Z</dcterms:modified>
</cp:coreProperties>
</file>